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673A"/>
    <a:srgbClr val="278E80"/>
    <a:srgbClr val="382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CD8202-A42B-56AA-0CBC-08C66D310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54552-9D85-DBE0-CFDE-9F2DBCE90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12" y="1214438"/>
            <a:ext cx="642151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Austin Cyr Bold" panose="02020803070702030403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D36E43-E68C-3A7F-7662-DA1C478A48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5212" y="369969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Кто подготовил: Иванов Иван Иванович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ED1403-8BD3-956A-A968-4D703645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legreya Sans" panose="00000500000000000000" pitchFamily="2" charset="0"/>
              </a:defRPr>
            </a:lvl1pPr>
          </a:lstStyle>
          <a:p>
            <a:r>
              <a:rPr lang="ru-RU" dirty="0"/>
              <a:t>01.01.2001</a:t>
            </a:r>
          </a:p>
        </p:txBody>
      </p:sp>
    </p:spTree>
    <p:extLst>
      <p:ext uri="{BB962C8B-B14F-4D97-AF65-F5344CB8AC3E}">
        <p14:creationId xmlns:p14="http://schemas.microsoft.com/office/powerpoint/2010/main" val="188676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156F70-40C5-D74E-202E-323391BB6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Диаграмма 7">
            <a:extLst>
              <a:ext uri="{FF2B5EF4-FFF2-40B4-BE49-F238E27FC236}">
                <a16:creationId xmlns:a16="http://schemas.microsoft.com/office/drawing/2014/main" id="{B8EA8AB5-698B-2126-BCEE-736B554F4EC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047751" y="1030288"/>
            <a:ext cx="5681524" cy="239871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аблица 11">
            <a:extLst>
              <a:ext uri="{FF2B5EF4-FFF2-40B4-BE49-F238E27FC236}">
                <a16:creationId xmlns:a16="http://schemas.microsoft.com/office/drawing/2014/main" id="{44F7D375-D699-ABA7-736F-93A8400CE8A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20763" y="3613150"/>
            <a:ext cx="5691187" cy="26638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12E03F4F-8467-6883-D8C2-1D635A9F84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4320EC83-7759-E10F-9328-7C2C8EE366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6673A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Рисунок 19">
            <a:extLst>
              <a:ext uri="{FF2B5EF4-FFF2-40B4-BE49-F238E27FC236}">
                <a16:creationId xmlns:a16="http://schemas.microsoft.com/office/drawing/2014/main" id="{EED8D18A-95DE-7202-E3B3-57D6FEE117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382" y="1030288"/>
            <a:ext cx="1054031" cy="101405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Рисунок 19">
            <a:extLst>
              <a:ext uri="{FF2B5EF4-FFF2-40B4-BE49-F238E27FC236}">
                <a16:creationId xmlns:a16="http://schemas.microsoft.com/office/drawing/2014/main" id="{1F1BE362-80BA-F845-1DC2-9644FA20A9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1876" y="1030288"/>
            <a:ext cx="1054031" cy="1014051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19">
            <a:extLst>
              <a:ext uri="{FF2B5EF4-FFF2-40B4-BE49-F238E27FC236}">
                <a16:creationId xmlns:a16="http://schemas.microsoft.com/office/drawing/2014/main" id="{A073DEEF-B43F-F08B-3474-14BFFF3DFE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48382" y="2126349"/>
            <a:ext cx="2628546" cy="1014051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Рисунок 19">
            <a:extLst>
              <a:ext uri="{FF2B5EF4-FFF2-40B4-BE49-F238E27FC236}">
                <a16:creationId xmlns:a16="http://schemas.microsoft.com/office/drawing/2014/main" id="{A1164654-A33D-60F6-FC64-E1F462691D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48382" y="3222410"/>
            <a:ext cx="2915575" cy="1014051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7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:a16="http://schemas.microsoft.com/office/drawing/2014/main" id="{C68122A9-6307-F14C-9CCB-808137FF20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E478A-C729-3768-CB62-C33E6855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259B5-9491-BE25-DBDC-71E687F303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723EC87-E4B3-98D9-E7F2-3EB2D47791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88737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C65D1B9-28D1-F608-C62C-7FBED326EA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88324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45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054EE6-53ED-758D-4AB9-225E38705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F2EA1-931E-E03D-0270-32650E01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61C91DC-3734-3D1F-FC89-E0108D4AAC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2B23A91-C0B1-7936-1967-6F4AAC0050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88737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B3D6313-756E-4A3C-0921-FA3D9E4681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88324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04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C5632A-DC81-7C9B-A323-A8ADCBB16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52DE7-A7CE-6F90-75C9-22AACD42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6673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24B27-D146-D914-1FDA-165514DB8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6673A"/>
                </a:solidFill>
              </a:defRPr>
            </a:lvl1pPr>
            <a:lvl2pPr>
              <a:defRPr>
                <a:solidFill>
                  <a:srgbClr val="86673A"/>
                </a:solidFill>
              </a:defRPr>
            </a:lvl2pPr>
            <a:lvl3pPr>
              <a:defRPr>
                <a:solidFill>
                  <a:srgbClr val="86673A"/>
                </a:solidFill>
              </a:defRPr>
            </a:lvl3pPr>
            <a:lvl4pPr>
              <a:defRPr>
                <a:solidFill>
                  <a:srgbClr val="86673A"/>
                </a:solidFill>
              </a:defRPr>
            </a:lvl4pPr>
            <a:lvl5pPr>
              <a:defRPr>
                <a:solidFill>
                  <a:srgbClr val="86673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9A93CDC-5F6C-3FCB-11EA-B4D945155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 dirty="0"/>
              <a:t>ФГБОУ ВО ВолгГМУ Минздрава России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E3CBD47-D445-0D63-CBA0-086E0A89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95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4DD08B-BA5B-9802-D92E-E7A02304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8E29-B025-C8AA-CD49-FADEBA47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41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C257AB-52A2-E1AC-098A-60FB8CE5A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541" y="455930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667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17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C500D-50FD-92A0-2091-DD003989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8842C6-E3EF-6531-0505-7C793CE99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284CF5-62CF-54BC-043B-91671DF81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AE3605-72F7-1D8A-3326-9E460795F9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ru-RU" dirty="0"/>
              <a:t> 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B7085B08-D509-44A7-51C1-A20964E99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612" y="2505075"/>
            <a:ext cx="5157787" cy="3516899"/>
          </a:xfrm>
        </p:spPr>
        <p:txBody>
          <a:bodyPr/>
          <a:lstStyle>
            <a:lvl1pPr marL="457200" indent="-4572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1pPr>
            <a:lvl2pPr marL="800100" indent="-3429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2pPr>
            <a:lvl3pPr marL="1257300" indent="-3429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3pPr>
            <a:lvl4pPr marL="1657350" indent="-28575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4pPr>
            <a:lvl5pPr marL="2114550" indent="-28575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65D431B-DD0C-BF6D-14B4-77251757E4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1D13684-A38E-AA79-231A-B38DC93729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18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11805-04DE-3016-4E7B-7721E34F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09A1AA-456C-4F99-72EC-9EF81855B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BEFEDE4-EE64-A2E5-BF42-D9D00DD468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7AB6727-ED8D-4A15-39E0-D97CA4CEFA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12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38953-2FA8-D98F-CCCA-C91EFDA7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29748E3-210C-F6AB-3314-58933CD71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03" y="1917576"/>
            <a:ext cx="3296887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C85E639-953C-A1FF-CB0B-F086E3AE24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31565" y="1917576"/>
            <a:ext cx="3296887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B0606F4-452F-7491-E459-7768EA2429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22810" y="1910949"/>
            <a:ext cx="3296887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2E101AC-4A0A-2B85-7211-A5EC1636CA0B}"/>
              </a:ext>
            </a:extLst>
          </p:cNvPr>
          <p:cNvCxnSpPr>
            <a:cxnSpLocks/>
          </p:cNvCxnSpPr>
          <p:nvPr userDrawn="1"/>
        </p:nvCxnSpPr>
        <p:spPr>
          <a:xfrm>
            <a:off x="4256758" y="2008971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5EE4797-FAB1-86A4-4711-CAEDE169CC5D}"/>
              </a:ext>
            </a:extLst>
          </p:cNvPr>
          <p:cNvCxnSpPr>
            <a:cxnSpLocks/>
          </p:cNvCxnSpPr>
          <p:nvPr userDrawn="1"/>
        </p:nvCxnSpPr>
        <p:spPr>
          <a:xfrm>
            <a:off x="7935241" y="2002344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8DE74F29-E090-DAAA-A884-F87E37DB47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CB44F4EA-7395-C6C3-4BCE-1DC65356A8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76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DDEA-CA0D-4B7A-B1C8-DF84C0E1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2796EBF-C72F-0B89-C955-C89FD3EA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264"/>
            <a:ext cx="4225771" cy="1839357"/>
          </a:xfrm>
          <a:prstGeom prst="roundRect">
            <a:avLst/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6E20D7D-8328-0B21-EDC9-7DB8BD9477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28029" y="1889263"/>
            <a:ext cx="4225771" cy="183935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AB641F7-D213-CD91-6A6F-E37048F4FFD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3114" y="3994952"/>
            <a:ext cx="4225771" cy="16065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4328F16-B36B-04D1-C0A5-F4565EBB9A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CDD1AC9-5F76-E6A9-E5EA-2DCF7EFEE5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84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33196-0F17-716D-9E80-E801F772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3A7D9-A0DF-DC53-CB5D-4692C672E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93189"/>
            <a:ext cx="10515600" cy="1031489"/>
          </a:xfrm>
          <a:prstGeom prst="roundRect">
            <a:avLst/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3D7CDE6-6886-699B-6F66-42B4B575BB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913255"/>
            <a:ext cx="10515600" cy="10314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240C7BA-FA81-AB1A-866A-B505D5648FE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4033321"/>
            <a:ext cx="10515600" cy="103148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0C6D8A6-F932-353D-771C-D24C0928D49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5153387"/>
            <a:ext cx="10515600" cy="1031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34674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55AC7-F4D7-3500-C89B-C62948E4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BFAAD-2FCA-2BFE-B333-256DC5716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86B71FE9-BFBE-2662-8C5A-5B41BC435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90604" y="457200"/>
            <a:ext cx="4120610" cy="2878153"/>
          </a:xfrm>
          <a:prstGeom prst="roundRect">
            <a:avLst>
              <a:gd name="adj" fmla="val 108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ACE1323-4C18-7743-12FF-AF7F8BDF07D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90604" y="3429001"/>
            <a:ext cx="1807346" cy="1524740"/>
          </a:xfrm>
          <a:prstGeom prst="roundRect">
            <a:avLst>
              <a:gd name="adj" fmla="val 20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1C4F8169-4226-51B2-47FE-092D033059F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054048" y="3429001"/>
            <a:ext cx="2157165" cy="1524740"/>
          </a:xfrm>
          <a:prstGeom prst="roundRect">
            <a:avLst>
              <a:gd name="adj" fmla="val 18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BCBD97AC-07E2-99BF-A973-A2DCFDBF135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367311" y="457200"/>
            <a:ext cx="1787425" cy="5872580"/>
          </a:xfrm>
          <a:prstGeom prst="roundRect">
            <a:avLst>
              <a:gd name="adj" fmla="val 177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68AA2CC-1571-0E41-E423-B572C66842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C0D9BCF-F711-D689-11EC-BE4A29FCA0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88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4DFEFC-A7A4-AF58-3031-89434FCD850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980A5-999A-092A-BA08-ED4AC8A4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3D6858-C9F2-2522-7757-AA34C1C10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BDEBA3A-2041-5DF7-00D8-30E0A05CD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fld id="{4BC4F9C8-CEB5-4B4C-A99E-F586A0B9D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5654C-B0B4-1D18-4A31-D575F4812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r>
              <a:rPr lang="ru-RU"/>
              <a:t>ФГБОУ ВО ВолгГМУ Минздрава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7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1" r:id="rId5"/>
    <p:sldLayoutId id="2147483663" r:id="rId6"/>
    <p:sldLayoutId id="2147483658" r:id="rId7"/>
    <p:sldLayoutId id="2147483662" r:id="rId8"/>
    <p:sldLayoutId id="2147483657" r:id="rId9"/>
    <p:sldLayoutId id="2147483655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8E80"/>
          </a:solidFill>
          <a:latin typeface="Austin Cyr Bold" panose="02020803070702030403" pitchFamily="18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71B8C-E326-1A8D-3C02-45BE89B05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FD415C-B7E7-B88B-F200-1C4DF97E01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B7E7C5E4-61D9-897F-1C0B-472E280B398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5" name="Таблица 4">
            <a:extLst>
              <a:ext uri="{FF2B5EF4-FFF2-40B4-BE49-F238E27FC236}">
                <a16:creationId xmlns:a16="http://schemas.microsoft.com/office/drawing/2014/main" id="{5B0C671A-C077-B62E-9FEE-85BEC479D83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/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7FDE5545-F2B9-AF5D-69CC-081ED1C067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657CBE9-EE01-0A5E-37D8-E97A252432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7D120E-8242-59BA-B549-836363DF10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898988EE-37D9-F34D-6432-5D459E07E0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311351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гГМУ цвета">
      <a:dk1>
        <a:srgbClr val="000000"/>
      </a:dk1>
      <a:lt1>
        <a:sysClr val="window" lastClr="FFFFFF"/>
      </a:lt1>
      <a:dk2>
        <a:srgbClr val="278E80"/>
      </a:dk2>
      <a:lt2>
        <a:srgbClr val="E7E6E6"/>
      </a:lt2>
      <a:accent1>
        <a:srgbClr val="195B52"/>
      </a:accent1>
      <a:accent2>
        <a:srgbClr val="FFC000"/>
      </a:accent2>
      <a:accent3>
        <a:srgbClr val="A5A5A5"/>
      </a:accent3>
      <a:accent4>
        <a:srgbClr val="E5C78D"/>
      </a:accent4>
      <a:accent5>
        <a:srgbClr val="F8F3E7"/>
      </a:accent5>
      <a:accent6>
        <a:srgbClr val="32B8A5"/>
      </a:accent6>
      <a:hlink>
        <a:srgbClr val="DFA956"/>
      </a:hlink>
      <a:folHlink>
        <a:srgbClr val="C03B28"/>
      </a:folHlink>
    </a:clrScheme>
    <a:fontScheme name="Шрифты для презентаций">
      <a:majorFont>
        <a:latin typeface="Austin Cyr Extrabold"/>
        <a:ea typeface=""/>
        <a:cs typeface=""/>
      </a:majorFont>
      <a:minorFont>
        <a:latin typeface="Alegreya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Alegreya Sans</vt:lpstr>
      <vt:lpstr>Arial</vt:lpstr>
      <vt:lpstr>Austin Cyr Bold</vt:lpstr>
      <vt:lpstr>Austin Cyr Medium</vt:lpstr>
      <vt:lpstr>Austin Cyr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Полина Максимова</dc:creator>
  <cp:lastModifiedBy>Полина Максимова</cp:lastModifiedBy>
  <cp:revision>21</cp:revision>
  <dcterms:created xsi:type="dcterms:W3CDTF">2026-01-18T17:35:10Z</dcterms:created>
  <dcterms:modified xsi:type="dcterms:W3CDTF">2026-01-22T19:32:58Z</dcterms:modified>
</cp:coreProperties>
</file>